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76" r:id="rId3"/>
    <p:sldId id="275" r:id="rId4"/>
    <p:sldId id="264" r:id="rId5"/>
    <p:sldId id="265" r:id="rId6"/>
    <p:sldId id="266" r:id="rId7"/>
    <p:sldId id="267" r:id="rId8"/>
    <p:sldId id="280" r:id="rId9"/>
    <p:sldId id="281" r:id="rId10"/>
    <p:sldId id="282" r:id="rId11"/>
    <p:sldId id="283" r:id="rId12"/>
    <p:sldId id="284" r:id="rId13"/>
    <p:sldId id="285" r:id="rId14"/>
    <p:sldId id="291" r:id="rId15"/>
    <p:sldId id="262" r:id="rId16"/>
    <p:sldId id="277" r:id="rId17"/>
    <p:sldId id="287" r:id="rId18"/>
    <p:sldId id="279" r:id="rId19"/>
    <p:sldId id="288" r:id="rId20"/>
    <p:sldId id="289" r:id="rId21"/>
    <p:sldId id="290" r:id="rId22"/>
    <p:sldId id="25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3A5A-8C11-4DD3-8360-E314F776D805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CFBD92-92D8-4017-9025-F915C64C9D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3A5A-8C11-4DD3-8360-E314F776D805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D92-92D8-4017-9025-F915C64C9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3A5A-8C11-4DD3-8360-E314F776D805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D92-92D8-4017-9025-F915C64C9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0B3A5A-8C11-4DD3-8360-E314F776D805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CFBD92-92D8-4017-9025-F915C64C9D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3A5A-8C11-4DD3-8360-E314F776D805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D92-92D8-4017-9025-F915C64C9D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3A5A-8C11-4DD3-8360-E314F776D805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D92-92D8-4017-9025-F915C64C9D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D92-92D8-4017-9025-F915C64C9D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3A5A-8C11-4DD3-8360-E314F776D805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3A5A-8C11-4DD3-8360-E314F776D805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D92-92D8-4017-9025-F915C64C9D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3A5A-8C11-4DD3-8360-E314F776D805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D92-92D8-4017-9025-F915C64C9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0B3A5A-8C11-4DD3-8360-E314F776D805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CFBD92-92D8-4017-9025-F915C64C9D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3A5A-8C11-4DD3-8360-E314F776D805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CFBD92-92D8-4017-9025-F915C64C9D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0B3A5A-8C11-4DD3-8360-E314F776D805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CFBD92-92D8-4017-9025-F915C64C9D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THE POWERFUL TOOL OF THE SPIRIT</a:t>
            </a:r>
            <a:endParaRPr lang="en-US" sz="44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 26 But the Comforter, </a:t>
            </a:r>
            <a:r>
              <a:rPr lang="en-US" sz="4400" b="1" i="1" dirty="0">
                <a:solidFill>
                  <a:schemeClr val="bg1"/>
                </a:solidFill>
              </a:rPr>
              <a:t>which is</a:t>
            </a:r>
            <a:r>
              <a:rPr lang="en-US" sz="4400" b="1" dirty="0">
                <a:solidFill>
                  <a:schemeClr val="bg1"/>
                </a:solidFill>
              </a:rPr>
              <a:t> the Holy Ghost, whom the Father will send in my name, he shall </a:t>
            </a:r>
            <a:r>
              <a:rPr lang="en-US" sz="4400" b="1" dirty="0">
                <a:solidFill>
                  <a:srgbClr val="FF0000"/>
                </a:solidFill>
              </a:rPr>
              <a:t>teach</a:t>
            </a:r>
            <a:r>
              <a:rPr lang="en-US" sz="4400" b="1" dirty="0">
                <a:solidFill>
                  <a:schemeClr val="bg1"/>
                </a:solidFill>
              </a:rPr>
              <a:t> you all things, and </a:t>
            </a:r>
            <a:r>
              <a:rPr lang="en-US" sz="4400" b="1" dirty="0">
                <a:solidFill>
                  <a:srgbClr val="FF0000"/>
                </a:solidFill>
              </a:rPr>
              <a:t>bring all things to your remembrance</a:t>
            </a:r>
            <a:r>
              <a:rPr lang="en-US" sz="4400" b="1" dirty="0">
                <a:solidFill>
                  <a:schemeClr val="bg1"/>
                </a:solidFill>
              </a:rPr>
              <a:t>, whatsoever I have said unto you.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JOHN 14:26</a:t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endParaRPr lang="en-US" sz="4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113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 22 And when he had said this, he breathed on </a:t>
            </a:r>
            <a:r>
              <a:rPr lang="en-US" sz="4400" b="1" i="1" dirty="0">
                <a:solidFill>
                  <a:schemeClr val="bg1"/>
                </a:solidFill>
              </a:rPr>
              <a:t>them,</a:t>
            </a:r>
            <a:r>
              <a:rPr lang="en-US" sz="4400" b="1" dirty="0">
                <a:solidFill>
                  <a:schemeClr val="bg1"/>
                </a:solidFill>
              </a:rPr>
              <a:t> and </a:t>
            </a:r>
            <a:r>
              <a:rPr lang="en-US" sz="4400" b="1" dirty="0" err="1">
                <a:solidFill>
                  <a:schemeClr val="bg1"/>
                </a:solidFill>
              </a:rPr>
              <a:t>saith</a:t>
            </a:r>
            <a:r>
              <a:rPr lang="en-US" sz="4400" b="1" dirty="0">
                <a:solidFill>
                  <a:schemeClr val="bg1"/>
                </a:solidFill>
              </a:rPr>
              <a:t> unto them, Receive ye the Holy Ghost: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JOHN 20:22</a:t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endParaRPr lang="en-US" sz="4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113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 </a:t>
            </a:r>
            <a:r>
              <a:rPr lang="en-US" sz="4400" dirty="0"/>
              <a:t> </a:t>
            </a:r>
            <a:r>
              <a:rPr lang="en-US" sz="4400" dirty="0">
                <a:solidFill>
                  <a:schemeClr val="bg1"/>
                </a:solidFill>
              </a:rPr>
              <a:t>9 And they did pray for that which they most desired; and they desired that the Holy Ghost should be given unto them</a:t>
            </a:r>
            <a:r>
              <a:rPr lang="en-US" sz="4400" dirty="0"/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3 NEPHI 19:9</a:t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endParaRPr lang="en-US" sz="4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113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sz="4400" b="1" dirty="0">
                <a:solidFill>
                  <a:schemeClr val="bg1"/>
                </a:solidFill>
              </a:rPr>
              <a:t> 20 Father, I thank thee that thou hast given the Holy Ghost unto these whom I have chosen; and it is because of their belief in me that I have chosen them out of the world.</a:t>
            </a:r>
          </a:p>
          <a:p>
            <a:pPr fontAlgn="base"/>
            <a:r>
              <a:rPr lang="en-US" sz="4400" b="1" dirty="0">
                <a:solidFill>
                  <a:schemeClr val="bg1"/>
                </a:solidFill>
              </a:rPr>
              <a:t> 21 Father, I pray thee that thou wilt give the Holy Ghost unto all them that shall believe in their words.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3 NEPHI 19:20-21</a:t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endParaRPr lang="en-US" sz="4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THE POWERFUL TOOL OF THE SPIRIT</a:t>
            </a:r>
            <a:endParaRPr lang="en-US" sz="44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HOLY GHOST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TEMPORARY IMPRESSIONS AND FEELINGS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CANNOT BE WITH US ALWAYS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DEPENDENT UPON EXTERNAL EVENTS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ALL PEOPLE HAVE THE RIGHT TO HOLY GHOST INFLUENCE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HOLY GHOST OR GIFT OF THE HOLY GHOST</a:t>
            </a:r>
            <a:endParaRPr lang="en-US" sz="4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Z Temple 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147582"/>
          </a:xfrm>
          <a:effectLst>
            <a:softEdge rad="12700"/>
          </a:effectLst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GIFT OF THE HOLY GHOST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MUST BE BAPTIZED AND CONFIRMED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MUST RECEIVE/INVITE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TO RECEIVE/INVITE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MUST BE WORTHY AND OBEY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MUST LISTEN AND ACT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INVITE DAILY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113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The spirit cannot abide that which is vulgar, crude, sinful or immodest. </a:t>
            </a:r>
          </a:p>
          <a:p>
            <a:pPr marL="0" indent="0" fontAlgn="base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Elder David A. Bednar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LEARN FROM THE SPIRIT</a:t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endParaRPr lang="en-US" sz="4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113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1.  PRAYED IN MORNING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2.  MISSED SEMINARY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3.  READ SCRIPTURES 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4.  UP LATE DID NOT PRAY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5.  LISTENED TO BAD MUSIC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6.  WENT TO BAD PARTY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7.  BROKE WORD OF WISDOM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8.  DON’T READ SCRIPTURES OR PRAY VERY OFTEN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9. INVOLVED IN IMMORALITY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10. DON’T ATTEND CHURCH VERY OFTEN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WHICH WAY DO WE GO</a:t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rgbClr val="FF0000"/>
                </a:solidFill>
                <a:ea typeface="Calibri"/>
                <a:cs typeface="Times New Roman"/>
              </a:rPr>
              <a:t>PATTERN ONE</a:t>
            </a:r>
            <a:endParaRPr lang="en-US" sz="4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113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1.  TRYING TO DO GOOD</a:t>
            </a:r>
          </a:p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2.  ATTENDED CHURCH</a:t>
            </a:r>
          </a:p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3.  READ SCRIPTURES </a:t>
            </a:r>
          </a:p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4.  PRAYED MORNING AND NIGHT</a:t>
            </a:r>
          </a:p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5.  LISTENED TO BAD MUSIC</a:t>
            </a:r>
          </a:p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6.  READ SCRIPTURES 7 DAYS IN A ROW</a:t>
            </a:r>
          </a:p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7.  ATTENDED ALL THREE HOURS OF CHURCH</a:t>
            </a:r>
          </a:p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8.  DID NOT PLAY ON PHONE, BUT LISTENED IN CHURCH</a:t>
            </a:r>
          </a:p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9. PRAY EVERYDAY</a:t>
            </a:r>
          </a:p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10.  ATTEND CHURCH EVERY WEEK</a:t>
            </a:r>
          </a:p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11.  INVITED FRIEND TO CHURCH ACTIVITY AND THEY CAME</a:t>
            </a:r>
          </a:p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12.  INVITED FRIEND TO CHURCH ACTIVITY, BUT WOULDN’T COME</a:t>
            </a:r>
          </a:p>
          <a:p>
            <a:pPr fontAlgn="base"/>
            <a:r>
              <a:rPr lang="en-US" sz="1800" b="1" dirty="0" smtClean="0">
                <a:solidFill>
                  <a:schemeClr val="bg1"/>
                </a:solidFill>
              </a:rPr>
              <a:t>13.  INVITED ANOTHER FRIEND TO LISTEN TO LESSONS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WHICH WAY DO WE GO</a:t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rgbClr val="FF0000"/>
                </a:solidFill>
                <a:ea typeface="Calibri"/>
                <a:cs typeface="Times New Roman"/>
              </a:rPr>
              <a:t>PATTERN TWO</a:t>
            </a:r>
            <a:endParaRPr lang="en-US" sz="4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Gary and Marce\AppData\Local\Microsoft\Windows\Temporary Internet Files\Content.Outlook\VJA3WACF\_MG_271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5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113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800" b="1" dirty="0" smtClean="0">
                <a:solidFill>
                  <a:schemeClr val="bg1"/>
                </a:solidFill>
              </a:rPr>
              <a:t>14.  READING SCRIPTURES  EVERYDAY</a:t>
            </a:r>
          </a:p>
          <a:p>
            <a:pPr fontAlgn="base"/>
            <a:r>
              <a:rPr lang="en-US" sz="2800" b="1" dirty="0" smtClean="0">
                <a:solidFill>
                  <a:schemeClr val="bg1"/>
                </a:solidFill>
              </a:rPr>
              <a:t>15.  HELP FAMILY AND FRIENDS</a:t>
            </a:r>
          </a:p>
          <a:p>
            <a:pPr fontAlgn="base"/>
            <a:r>
              <a:rPr lang="en-US" sz="2800" b="1" dirty="0" smtClean="0">
                <a:solidFill>
                  <a:schemeClr val="bg1"/>
                </a:solidFill>
              </a:rPr>
              <a:t>16.  ATTEND CHURH AND ARE PREPARED </a:t>
            </a:r>
          </a:p>
          <a:p>
            <a:pPr fontAlgn="base"/>
            <a:r>
              <a:rPr lang="en-US" sz="2800" b="1" dirty="0" smtClean="0">
                <a:solidFill>
                  <a:schemeClr val="bg1"/>
                </a:solidFill>
              </a:rPr>
              <a:t>17.  PRAY WITH MORE DILIGENCE</a:t>
            </a:r>
          </a:p>
          <a:p>
            <a:pPr fontAlgn="base"/>
            <a:r>
              <a:rPr lang="en-US" sz="2800" b="1" dirty="0" smtClean="0">
                <a:solidFill>
                  <a:schemeClr val="bg1"/>
                </a:solidFill>
              </a:rPr>
              <a:t>18.  SEARCH THE SCRIPTURES</a:t>
            </a:r>
          </a:p>
          <a:p>
            <a:pPr fontAlgn="base"/>
            <a:endParaRPr lang="en-US" sz="2800" b="1" dirty="0">
              <a:solidFill>
                <a:schemeClr val="bg1"/>
              </a:solidFill>
            </a:endParaRPr>
          </a:p>
          <a:p>
            <a:pPr fontAlgn="base"/>
            <a:r>
              <a:rPr lang="en-US" sz="2800" b="1" dirty="0" smtClean="0">
                <a:solidFill>
                  <a:schemeClr val="bg1"/>
                </a:solidFill>
              </a:rPr>
              <a:t>JOSEPH SMITH:  NEARER WE ATTAIN PERFECTION OUR VIEWS WILL BE CLEARER, GREATER UNDERSTANDING AND LOSE DESIRE FOR SIN.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WHICH WAY DO WE GO</a:t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endParaRPr lang="en-US" sz="4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113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PRAY</a:t>
            </a:r>
          </a:p>
          <a:p>
            <a:pPr marL="0" indent="0" algn="ctr" fontAlgn="base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ATTEND </a:t>
            </a:r>
          </a:p>
          <a:p>
            <a:pPr marL="0" indent="0" algn="ctr" fontAlgn="base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STUDY</a:t>
            </a:r>
          </a:p>
          <a:p>
            <a:pPr marL="0" indent="0" algn="ctr" fontAlgn="base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SERVE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8000" b="1" dirty="0" smtClean="0">
                <a:solidFill>
                  <a:srgbClr val="FF0000"/>
                </a:solidFill>
                <a:ea typeface="Calibri"/>
                <a:cs typeface="Times New Roman"/>
              </a:rPr>
              <a:t>P A S </a:t>
            </a:r>
            <a:r>
              <a:rPr lang="en-US" sz="80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S</a:t>
            </a:r>
            <a:endParaRPr lang="en-US" sz="8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 Temple 4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4" y="1905000"/>
            <a:ext cx="8926286" cy="2819400"/>
          </a:xfrm>
        </p:spPr>
        <p:txBody>
          <a:bodyPr>
            <a:normAutofit/>
          </a:bodyPr>
          <a:lstStyle/>
          <a:p>
            <a:pPr algn="ctr"/>
            <a:endParaRPr lang="en-US" sz="80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026" name="Picture 2" descr="C:\Users\Gary Nutall\AppData\Local\Microsoft\Windows\Temporary Internet Files\Content.Outlook\KZSZYO9A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5"/>
            <a:ext cx="9189717" cy="1131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Gary and Marce\AppData\Local\Microsoft\Windows\Temporary Internet Files\Content.Outlook\VJA3WACF\_MG_2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36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POWER TO PROTECT US</a:t>
            </a:r>
          </a:p>
          <a:p>
            <a:pPr algn="ctr">
              <a:buNone/>
            </a:pPr>
            <a:r>
              <a:rPr lang="en-US" sz="5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POWER TO TEACH US</a:t>
            </a:r>
          </a:p>
          <a:p>
            <a:pPr algn="ctr">
              <a:buNone/>
            </a:pPr>
            <a:r>
              <a:rPr lang="en-US" sz="5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POWER TO DIRECT 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 SACRED GIFT OF THE HOLY GHOST</a:t>
            </a:r>
            <a:endParaRPr lang="en-US" sz="4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 </a:t>
            </a:r>
            <a:r>
              <a:rPr lang="en-US" sz="7200" b="1" dirty="0">
                <a:solidFill>
                  <a:schemeClr val="bg1"/>
                </a:solidFill>
              </a:rPr>
              <a:t>66 </a:t>
            </a:r>
            <a:r>
              <a:rPr lang="en-US" sz="7200" dirty="0">
                <a:solidFill>
                  <a:schemeClr val="bg1"/>
                </a:solidFill>
              </a:rPr>
              <a:t>¶From that </a:t>
            </a:r>
            <a:r>
              <a:rPr lang="en-US" sz="7200" i="1" dirty="0">
                <a:solidFill>
                  <a:schemeClr val="bg1"/>
                </a:solidFill>
              </a:rPr>
              <a:t>time</a:t>
            </a:r>
            <a:r>
              <a:rPr lang="en-US" sz="7200" dirty="0">
                <a:solidFill>
                  <a:schemeClr val="bg1"/>
                </a:solidFill>
              </a:rPr>
              <a:t> many of his disciples went back, and walked no more with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JOHN 20</a:t>
            </a:r>
          </a:p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 2 Then she </a:t>
            </a:r>
            <a:r>
              <a:rPr lang="en-US" sz="4000" b="1" dirty="0" err="1">
                <a:solidFill>
                  <a:schemeClr val="bg1"/>
                </a:solidFill>
              </a:rPr>
              <a:t>runneth</a:t>
            </a:r>
            <a:r>
              <a:rPr lang="en-US" sz="4000" b="1" dirty="0">
                <a:solidFill>
                  <a:schemeClr val="bg1"/>
                </a:solidFill>
              </a:rPr>
              <a:t>, and cometh to Simon Peter, and to the other disciple, whom Jesus loved, and </a:t>
            </a:r>
            <a:r>
              <a:rPr lang="en-US" sz="4000" b="1" dirty="0" err="1">
                <a:solidFill>
                  <a:schemeClr val="bg1"/>
                </a:solidFill>
              </a:rPr>
              <a:t>saith</a:t>
            </a:r>
            <a:r>
              <a:rPr lang="en-US" sz="4000" b="1" dirty="0">
                <a:solidFill>
                  <a:schemeClr val="bg1"/>
                </a:solidFill>
              </a:rPr>
              <a:t> unto them, They have taken away the Lord out of the </a:t>
            </a:r>
            <a:r>
              <a:rPr lang="en-US" sz="4000" b="1" dirty="0" err="1">
                <a:solidFill>
                  <a:schemeClr val="bg1"/>
                </a:solidFill>
              </a:rPr>
              <a:t>sepulchre</a:t>
            </a:r>
            <a:r>
              <a:rPr lang="en-US" sz="4000" b="1" dirty="0">
                <a:solidFill>
                  <a:schemeClr val="bg1"/>
                </a:solidFill>
              </a:rPr>
              <a:t>, and we know not where they have laid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fontAlgn="base"/>
            <a:r>
              <a:rPr lang="en-US" sz="3200" b="1" dirty="0">
                <a:solidFill>
                  <a:schemeClr val="bg1"/>
                </a:solidFill>
              </a:rPr>
              <a:t> 3 Peter therefore went forth, and that other disciple, and came to the </a:t>
            </a:r>
            <a:r>
              <a:rPr lang="en-US" sz="3200" b="1" dirty="0" err="1">
                <a:solidFill>
                  <a:schemeClr val="bg1"/>
                </a:solidFill>
              </a:rPr>
              <a:t>sepulchre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en-US" sz="3200" b="1" dirty="0">
                <a:solidFill>
                  <a:schemeClr val="bg1"/>
                </a:solidFill>
              </a:rPr>
              <a:t> 4 So they ran both together: and the other disciple did outrun Peter, and came first to the </a:t>
            </a:r>
            <a:r>
              <a:rPr lang="en-US" sz="3200" b="1" dirty="0" err="1">
                <a:solidFill>
                  <a:schemeClr val="bg1"/>
                </a:solidFill>
              </a:rPr>
              <a:t>sepulchre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en-US" sz="4000" b="1" dirty="0"/>
              <a:t> </a:t>
            </a:r>
            <a:r>
              <a:rPr lang="en-US" sz="4000" b="1" dirty="0">
                <a:solidFill>
                  <a:schemeClr val="bg1"/>
                </a:solidFill>
              </a:rPr>
              <a:t>10 Then the disciples went away again unto their own home.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EVEN APOSTLES NOT SURE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 39 (But this </a:t>
            </a:r>
            <a:r>
              <a:rPr lang="en-US" sz="4800" b="1" dirty="0" err="1">
                <a:solidFill>
                  <a:schemeClr val="bg1"/>
                </a:solidFill>
              </a:rPr>
              <a:t>spake</a:t>
            </a:r>
            <a:r>
              <a:rPr lang="en-US" sz="4800" b="1" dirty="0">
                <a:solidFill>
                  <a:schemeClr val="bg1"/>
                </a:solidFill>
              </a:rPr>
              <a:t> he of the Spirit, which they that believe on him should receive: for the Holy Ghost was not </a:t>
            </a:r>
            <a:r>
              <a:rPr lang="en-US" sz="4800" b="1" dirty="0" smtClean="0">
                <a:solidFill>
                  <a:schemeClr val="bg1"/>
                </a:solidFill>
              </a:rPr>
              <a:t>yet </a:t>
            </a:r>
            <a:r>
              <a:rPr lang="en-US" sz="4800" b="1" i="1" dirty="0" smtClean="0">
                <a:solidFill>
                  <a:schemeClr val="bg1"/>
                </a:solidFill>
              </a:rPr>
              <a:t>given</a:t>
            </a:r>
            <a:r>
              <a:rPr lang="en-US" sz="4800" b="1" i="1" dirty="0">
                <a:solidFill>
                  <a:schemeClr val="bg1"/>
                </a:solidFill>
              </a:rPr>
              <a:t>;</a:t>
            </a:r>
            <a:r>
              <a:rPr lang="en-US" sz="4800" b="1" dirty="0">
                <a:solidFill>
                  <a:schemeClr val="bg1"/>
                </a:solidFill>
              </a:rPr>
              <a:t> because that Jesus was not yet glorified.)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JOHN 7:39</a:t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endParaRPr lang="en-US" sz="4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8575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 7 Nevertheless I tell you the truth; It is expedient for you that I go away: for if I go not away, the Comforter will not come unto you; but if I depart, I will send him unto you.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b="1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en-US" sz="4400" dirty="0" smtClean="0">
                <a:latin typeface="Book Antiqua" pitchFamily="18" charset="0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4900" b="1" dirty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JOHN 16:7</a:t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endParaRPr lang="en-US" sz="4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4583</TotalTime>
  <Words>303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PowerPoint Presentation</vt:lpstr>
      <vt:lpstr>PowerPoint Presentation</vt:lpstr>
      <vt:lpstr>PowerPoint Presentation</vt:lpstr>
      <vt:lpstr>THE SACRED GIFT OF THE HOLY GHOST</vt:lpstr>
      <vt:lpstr>PowerPoint Presentation</vt:lpstr>
      <vt:lpstr>PowerPoint Presentation</vt:lpstr>
      <vt:lpstr>EVEN APOSTLES NOT SURE</vt:lpstr>
      <vt:lpstr>       JOHN 7:39 </vt:lpstr>
      <vt:lpstr>         JOHN 16:7 </vt:lpstr>
      <vt:lpstr>         JOHN 14:26 </vt:lpstr>
      <vt:lpstr>         JOHN 20:22 </vt:lpstr>
      <vt:lpstr>         3 NEPHI 19:9 </vt:lpstr>
      <vt:lpstr>         3 NEPHI 19:20-21 </vt:lpstr>
      <vt:lpstr>PowerPoint Presentation</vt:lpstr>
      <vt:lpstr>HOLY GHOST OR GIFT OF THE HOLY GHOST</vt:lpstr>
      <vt:lpstr>THE GIFT OF THE HOLY GHOST  MUST BE BAPTIZED AND CONFIRMED MUST RECEIVE/INVITE   TO RECEIVE/INVITE MUST BE WORTHY AND OBEY MUST LISTEN AND ACT INVITE DAILY    </vt:lpstr>
      <vt:lpstr>         LEARN FROM THE SPIRIT </vt:lpstr>
      <vt:lpstr>         WHICH WAY DO WE GO PATTERN ONE</vt:lpstr>
      <vt:lpstr>         WHICH WAY DO WE GO PATTERN TWO</vt:lpstr>
      <vt:lpstr>         WHICH WAY DO WE GO </vt:lpstr>
      <vt:lpstr>      P A S 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and Marce</dc:creator>
  <cp:lastModifiedBy>Gary Nutall</cp:lastModifiedBy>
  <cp:revision>72</cp:revision>
  <dcterms:created xsi:type="dcterms:W3CDTF">2011-11-08T23:43:49Z</dcterms:created>
  <dcterms:modified xsi:type="dcterms:W3CDTF">2015-07-16T21:29:48Z</dcterms:modified>
</cp:coreProperties>
</file>